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3" r:id="rId4"/>
    <p:sldId id="262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fr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7644B-C27D-48CE-A930-D14AF8B24B46}" v="193" dt="2023-01-30T15:36:04.057"/>
    <p1510:client id="{D52B3AA4-8C09-4939-837D-FA241D6484A4}" v="370" dt="2023-01-30T22:53:21.032"/>
    <p1510:client id="{FE754426-0512-4A95-8671-923795A9AB11}" v="449" dt="2023-01-31T11:30:59.298"/>
    <p1510:client id="{FFC9DBB0-6B2B-4085-BC61-193C829EDCB2}" v="241" dt="2023-01-30T16:50:00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098701-23B3-4D7C-8029-108514BD517E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FB10A69-C8C2-47C6-AEE1-44D5682194F3}">
      <dgm:prSet/>
      <dgm:spPr/>
      <dgm:t>
        <a:bodyPr/>
        <a:lstStyle/>
        <a:p>
          <a:pPr rtl="0"/>
          <a:r>
            <a:rPr lang="fr-CA" dirty="0">
              <a:latin typeface="Bell MT"/>
            </a:rPr>
            <a:t>Lors de ce stage à </a:t>
          </a:r>
          <a:r>
            <a:rPr lang="fr-CA" dirty="0" err="1">
              <a:latin typeface="Bell MT"/>
            </a:rPr>
            <a:t>Mega</a:t>
          </a:r>
          <a:r>
            <a:rPr lang="fr-CA" dirty="0">
              <a:latin typeface="Bell MT"/>
            </a:rPr>
            <a:t> </a:t>
          </a:r>
          <a:r>
            <a:rPr lang="fr-CA" dirty="0" err="1">
              <a:latin typeface="Bell MT"/>
            </a:rPr>
            <a:t>Technology</a:t>
          </a:r>
          <a:r>
            <a:rPr lang="fr-CA" dirty="0">
              <a:latin typeface="Bell MT"/>
            </a:rPr>
            <a:t> Services Group (juin 2022 – novembre 2022), j'ai réalisé une application web de gestion d'inscription.</a:t>
          </a:r>
          <a:endParaRPr lang="en-US" dirty="0"/>
        </a:p>
      </dgm:t>
    </dgm:pt>
    <dgm:pt modelId="{2C82AACA-ADC4-47B7-9E33-3E27A49D3C2F}" type="parTrans" cxnId="{A5BF901B-6365-400D-8CD9-E4BAE30893F5}">
      <dgm:prSet/>
      <dgm:spPr/>
      <dgm:t>
        <a:bodyPr/>
        <a:lstStyle/>
        <a:p>
          <a:endParaRPr lang="en-US"/>
        </a:p>
      </dgm:t>
    </dgm:pt>
    <dgm:pt modelId="{C24A09AF-3481-4FFA-BFD9-40949929A7AE}" type="sibTrans" cxnId="{A5BF901B-6365-400D-8CD9-E4BAE30893F5}">
      <dgm:prSet/>
      <dgm:spPr/>
      <dgm:t>
        <a:bodyPr/>
        <a:lstStyle/>
        <a:p>
          <a:endParaRPr lang="en-US"/>
        </a:p>
      </dgm:t>
    </dgm:pt>
    <dgm:pt modelId="{6B486DB4-51EB-4949-87C8-2DED8DF3C8BB}">
      <dgm:prSet phldr="0"/>
      <dgm:spPr/>
      <dgm:t>
        <a:bodyPr/>
        <a:lstStyle/>
        <a:p>
          <a:pPr rtl="0"/>
          <a:r>
            <a:rPr lang="fr-CA" b="1" dirty="0">
              <a:latin typeface="Bell MT"/>
            </a:rPr>
            <a:t>En parallèle, j'ai également participé à l'élaboration de la stratégie digitale du groupe.</a:t>
          </a:r>
          <a:endParaRPr lang="fr-CA" b="1" dirty="0"/>
        </a:p>
      </dgm:t>
    </dgm:pt>
    <dgm:pt modelId="{ADF0E98A-336C-4AFA-B27E-16E2EF20AED9}" type="parTrans" cxnId="{0C5125FB-C6DD-4F08-AF80-2F55202609E3}">
      <dgm:prSet/>
      <dgm:spPr/>
      <dgm:t>
        <a:bodyPr/>
        <a:lstStyle/>
        <a:p>
          <a:endParaRPr lang="en-US"/>
        </a:p>
      </dgm:t>
    </dgm:pt>
    <dgm:pt modelId="{23EC9FEF-FD2E-4239-A986-F1D1F2E32975}" type="sibTrans" cxnId="{0C5125FB-C6DD-4F08-AF80-2F55202609E3}">
      <dgm:prSet/>
      <dgm:spPr/>
      <dgm:t>
        <a:bodyPr/>
        <a:lstStyle/>
        <a:p>
          <a:endParaRPr lang="en-US"/>
        </a:p>
      </dgm:t>
    </dgm:pt>
    <dgm:pt modelId="{760E11B4-B75B-4060-82BB-704BB4BFDABF}" type="pres">
      <dgm:prSet presAssocID="{F2098701-23B3-4D7C-8029-108514BD517E}" presName="outerComposite" presStyleCnt="0">
        <dgm:presLayoutVars>
          <dgm:chMax val="5"/>
          <dgm:dir/>
          <dgm:resizeHandles val="exact"/>
        </dgm:presLayoutVars>
      </dgm:prSet>
      <dgm:spPr/>
    </dgm:pt>
    <dgm:pt modelId="{82316CF8-3E85-471D-BCA2-501D68167BEB}" type="pres">
      <dgm:prSet presAssocID="{F2098701-23B3-4D7C-8029-108514BD517E}" presName="dummyMaxCanvas" presStyleCnt="0">
        <dgm:presLayoutVars/>
      </dgm:prSet>
      <dgm:spPr/>
    </dgm:pt>
    <dgm:pt modelId="{0BDB2E51-1C02-41CB-BC73-09A45CD24EAB}" type="pres">
      <dgm:prSet presAssocID="{F2098701-23B3-4D7C-8029-108514BD517E}" presName="TwoNodes_1" presStyleLbl="node1" presStyleIdx="0" presStyleCnt="2">
        <dgm:presLayoutVars>
          <dgm:bulletEnabled val="1"/>
        </dgm:presLayoutVars>
      </dgm:prSet>
      <dgm:spPr/>
    </dgm:pt>
    <dgm:pt modelId="{202C0490-B6DE-4673-9716-C82FE5720A1D}" type="pres">
      <dgm:prSet presAssocID="{F2098701-23B3-4D7C-8029-108514BD517E}" presName="TwoNodes_2" presStyleLbl="node1" presStyleIdx="1" presStyleCnt="2">
        <dgm:presLayoutVars>
          <dgm:bulletEnabled val="1"/>
        </dgm:presLayoutVars>
      </dgm:prSet>
      <dgm:spPr/>
    </dgm:pt>
    <dgm:pt modelId="{86CB309E-704A-44A4-9BA7-873D33432F94}" type="pres">
      <dgm:prSet presAssocID="{F2098701-23B3-4D7C-8029-108514BD517E}" presName="TwoConn_1-2" presStyleLbl="fgAccFollowNode1" presStyleIdx="0" presStyleCnt="1">
        <dgm:presLayoutVars>
          <dgm:bulletEnabled val="1"/>
        </dgm:presLayoutVars>
      </dgm:prSet>
      <dgm:spPr/>
    </dgm:pt>
    <dgm:pt modelId="{0CF9FF3B-30D7-45A8-8236-D375DF3A7752}" type="pres">
      <dgm:prSet presAssocID="{F2098701-23B3-4D7C-8029-108514BD517E}" presName="TwoNodes_1_text" presStyleLbl="node1" presStyleIdx="1" presStyleCnt="2">
        <dgm:presLayoutVars>
          <dgm:bulletEnabled val="1"/>
        </dgm:presLayoutVars>
      </dgm:prSet>
      <dgm:spPr/>
    </dgm:pt>
    <dgm:pt modelId="{3C357B8E-A31C-4380-821F-7A923B37E28A}" type="pres">
      <dgm:prSet presAssocID="{F2098701-23B3-4D7C-8029-108514BD517E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A5BF901B-6365-400D-8CD9-E4BAE30893F5}" srcId="{F2098701-23B3-4D7C-8029-108514BD517E}" destId="{4FB10A69-C8C2-47C6-AEE1-44D5682194F3}" srcOrd="0" destOrd="0" parTransId="{2C82AACA-ADC4-47B7-9E33-3E27A49D3C2F}" sibTransId="{C24A09AF-3481-4FFA-BFD9-40949929A7AE}"/>
    <dgm:cxn modelId="{C3B69224-8041-465B-BE43-9F7591FBD0C7}" type="presOf" srcId="{4FB10A69-C8C2-47C6-AEE1-44D5682194F3}" destId="{0CF9FF3B-30D7-45A8-8236-D375DF3A7752}" srcOrd="1" destOrd="0" presId="urn:microsoft.com/office/officeart/2005/8/layout/vProcess5"/>
    <dgm:cxn modelId="{43629B63-0BEF-4317-A9BC-44D9256F8ECA}" type="presOf" srcId="{6B486DB4-51EB-4949-87C8-2DED8DF3C8BB}" destId="{3C357B8E-A31C-4380-821F-7A923B37E28A}" srcOrd="1" destOrd="0" presId="urn:microsoft.com/office/officeart/2005/8/layout/vProcess5"/>
    <dgm:cxn modelId="{F21C8587-960C-474E-819C-715FEF42C939}" type="presOf" srcId="{4FB10A69-C8C2-47C6-AEE1-44D5682194F3}" destId="{0BDB2E51-1C02-41CB-BC73-09A45CD24EAB}" srcOrd="0" destOrd="0" presId="urn:microsoft.com/office/officeart/2005/8/layout/vProcess5"/>
    <dgm:cxn modelId="{866E63A0-B941-4300-A813-03EF0152D8F6}" type="presOf" srcId="{6B486DB4-51EB-4949-87C8-2DED8DF3C8BB}" destId="{202C0490-B6DE-4673-9716-C82FE5720A1D}" srcOrd="0" destOrd="0" presId="urn:microsoft.com/office/officeart/2005/8/layout/vProcess5"/>
    <dgm:cxn modelId="{DE2510ED-9057-429A-8125-3D930A7F28FD}" type="presOf" srcId="{F2098701-23B3-4D7C-8029-108514BD517E}" destId="{760E11B4-B75B-4060-82BB-704BB4BFDABF}" srcOrd="0" destOrd="0" presId="urn:microsoft.com/office/officeart/2005/8/layout/vProcess5"/>
    <dgm:cxn modelId="{0C5125FB-C6DD-4F08-AF80-2F55202609E3}" srcId="{F2098701-23B3-4D7C-8029-108514BD517E}" destId="{6B486DB4-51EB-4949-87C8-2DED8DF3C8BB}" srcOrd="1" destOrd="0" parTransId="{ADF0E98A-336C-4AFA-B27E-16E2EF20AED9}" sibTransId="{23EC9FEF-FD2E-4239-A986-F1D1F2E32975}"/>
    <dgm:cxn modelId="{128C9EFD-DA47-470D-8D36-33B6005846D4}" type="presOf" srcId="{C24A09AF-3481-4FFA-BFD9-40949929A7AE}" destId="{86CB309E-704A-44A4-9BA7-873D33432F94}" srcOrd="0" destOrd="0" presId="urn:microsoft.com/office/officeart/2005/8/layout/vProcess5"/>
    <dgm:cxn modelId="{5CBBA952-9FB6-42EB-B14F-39CACC212D3D}" type="presParOf" srcId="{760E11B4-B75B-4060-82BB-704BB4BFDABF}" destId="{82316CF8-3E85-471D-BCA2-501D68167BEB}" srcOrd="0" destOrd="0" presId="urn:microsoft.com/office/officeart/2005/8/layout/vProcess5"/>
    <dgm:cxn modelId="{8262A8CE-6C46-4EA2-B623-2B7F5761F2CD}" type="presParOf" srcId="{760E11B4-B75B-4060-82BB-704BB4BFDABF}" destId="{0BDB2E51-1C02-41CB-BC73-09A45CD24EAB}" srcOrd="1" destOrd="0" presId="urn:microsoft.com/office/officeart/2005/8/layout/vProcess5"/>
    <dgm:cxn modelId="{7ADA5EBF-EA6C-4A75-9F37-DE5C062CF341}" type="presParOf" srcId="{760E11B4-B75B-4060-82BB-704BB4BFDABF}" destId="{202C0490-B6DE-4673-9716-C82FE5720A1D}" srcOrd="2" destOrd="0" presId="urn:microsoft.com/office/officeart/2005/8/layout/vProcess5"/>
    <dgm:cxn modelId="{11D0B9E8-3110-4B5A-9CCB-D6B65DDDF429}" type="presParOf" srcId="{760E11B4-B75B-4060-82BB-704BB4BFDABF}" destId="{86CB309E-704A-44A4-9BA7-873D33432F94}" srcOrd="3" destOrd="0" presId="urn:microsoft.com/office/officeart/2005/8/layout/vProcess5"/>
    <dgm:cxn modelId="{B26901E5-24B4-46D6-83B3-1BAA2E245971}" type="presParOf" srcId="{760E11B4-B75B-4060-82BB-704BB4BFDABF}" destId="{0CF9FF3B-30D7-45A8-8236-D375DF3A7752}" srcOrd="4" destOrd="0" presId="urn:microsoft.com/office/officeart/2005/8/layout/vProcess5"/>
    <dgm:cxn modelId="{5AD5EDC1-B680-4A9D-8818-23BF15FC7F38}" type="presParOf" srcId="{760E11B4-B75B-4060-82BB-704BB4BFDABF}" destId="{3C357B8E-A31C-4380-821F-7A923B37E28A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B2E51-1C02-41CB-BC73-09A45CD24EAB}">
      <dsp:nvSpPr>
        <dsp:cNvPr id="0" name=""/>
        <dsp:cNvSpPr/>
      </dsp:nvSpPr>
      <dsp:spPr>
        <a:xfrm>
          <a:off x="0" y="0"/>
          <a:ext cx="9436179" cy="18303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000" kern="1200" dirty="0">
              <a:latin typeface="Bell MT"/>
            </a:rPr>
            <a:t>Lors de ce stage à </a:t>
          </a:r>
          <a:r>
            <a:rPr lang="fr-CA" sz="3000" kern="1200" dirty="0" err="1">
              <a:latin typeface="Bell MT"/>
            </a:rPr>
            <a:t>Mega</a:t>
          </a:r>
          <a:r>
            <a:rPr lang="fr-CA" sz="3000" kern="1200" dirty="0">
              <a:latin typeface="Bell MT"/>
            </a:rPr>
            <a:t> </a:t>
          </a:r>
          <a:r>
            <a:rPr lang="fr-CA" sz="3000" kern="1200" dirty="0" err="1">
              <a:latin typeface="Bell MT"/>
            </a:rPr>
            <a:t>Technology</a:t>
          </a:r>
          <a:r>
            <a:rPr lang="fr-CA" sz="3000" kern="1200" dirty="0">
              <a:latin typeface="Bell MT"/>
            </a:rPr>
            <a:t> Services Group (juin 2022 – novembre 2022), j'ai réalisé une application web de gestion d'inscription.</a:t>
          </a:r>
          <a:endParaRPr lang="en-US" sz="3000" kern="1200" dirty="0"/>
        </a:p>
      </dsp:txBody>
      <dsp:txXfrm>
        <a:off x="53608" y="53608"/>
        <a:ext cx="7544399" cy="1723106"/>
      </dsp:txXfrm>
    </dsp:sp>
    <dsp:sp modelId="{202C0490-B6DE-4673-9716-C82FE5720A1D}">
      <dsp:nvSpPr>
        <dsp:cNvPr id="0" name=""/>
        <dsp:cNvSpPr/>
      </dsp:nvSpPr>
      <dsp:spPr>
        <a:xfrm>
          <a:off x="1665208" y="2237061"/>
          <a:ext cx="9436179" cy="18303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000" b="1" kern="1200" dirty="0">
              <a:latin typeface="Bell MT"/>
            </a:rPr>
            <a:t>En parallèle, j'ai également participé à l'élaboration de la stratégie digitale du groupe.</a:t>
          </a:r>
          <a:endParaRPr lang="fr-CA" sz="3000" b="1" kern="1200" dirty="0"/>
        </a:p>
      </dsp:txBody>
      <dsp:txXfrm>
        <a:off x="1718816" y="2290669"/>
        <a:ext cx="6474045" cy="1723106"/>
      </dsp:txXfrm>
    </dsp:sp>
    <dsp:sp modelId="{86CB309E-704A-44A4-9BA7-873D33432F94}">
      <dsp:nvSpPr>
        <dsp:cNvPr id="0" name=""/>
        <dsp:cNvSpPr/>
      </dsp:nvSpPr>
      <dsp:spPr>
        <a:xfrm>
          <a:off x="8246469" y="1438837"/>
          <a:ext cx="1189709" cy="118970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514154" y="1438837"/>
        <a:ext cx="654339" cy="895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9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2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4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5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96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5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4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1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3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1/31/2023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64141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ECDF2D-3639-4EE9-A4F1-0D9F3235A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fr-CA" dirty="0"/>
              <a:t>Job Dating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5294D7-A045-4C14-9634-F249C2A7B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1400" dirty="0"/>
              <a:t>Présenté par:</a:t>
            </a:r>
          </a:p>
          <a:p>
            <a:r>
              <a:rPr lang="fr-CA" sz="1400" b="1" dirty="0" err="1"/>
              <a:t>Mamouaka</a:t>
            </a:r>
            <a:r>
              <a:rPr lang="fr-CA" sz="1400" b="1" dirty="0"/>
              <a:t> </a:t>
            </a:r>
            <a:r>
              <a:rPr lang="fr-CA" sz="1400" b="1" dirty="0" err="1"/>
              <a:t>mayombo</a:t>
            </a:r>
            <a:endParaRPr lang="fr-CA" sz="1400" b="1"/>
          </a:p>
          <a:p>
            <a:r>
              <a:rPr lang="fr-CA" sz="1400" b="1" dirty="0"/>
              <a:t>Luc </a:t>
            </a:r>
            <a:r>
              <a:rPr lang="fr-CA" sz="1400" b="1" dirty="0" err="1"/>
              <a:t>hervine</a:t>
            </a:r>
            <a:r>
              <a:rPr lang="fr-CA" sz="1400" b="1" dirty="0"/>
              <a:t> </a:t>
            </a:r>
            <a:r>
              <a:rPr lang="fr-CA" sz="1400" b="1" dirty="0" err="1"/>
              <a:t>raymond</a:t>
            </a:r>
            <a:endParaRPr lang="fr-CA" sz="1400" b="1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CBD4365D-6E41-3666-132F-30F9FE376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60" r="18191" b="5"/>
          <a:stretch/>
        </p:blipFill>
        <p:spPr>
          <a:xfrm>
            <a:off x="5747424" y="10"/>
            <a:ext cx="6444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8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B66EC-6E69-3A55-E46D-70C43478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825" y="-1214"/>
            <a:ext cx="6855198" cy="1567870"/>
          </a:xfrm>
        </p:spPr>
        <p:txBody>
          <a:bodyPr anchor="t">
            <a:normAutofit/>
          </a:bodyPr>
          <a:lstStyle/>
          <a:p>
            <a:r>
              <a:rPr lang="fr-CA" sz="4800" dirty="0"/>
              <a:t>Le Tableau de bord </a:t>
            </a:r>
            <a:r>
              <a:rPr lang="fr-CA" sz="2800" dirty="0"/>
              <a:t>qui résume l'activité principale de l'application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241471B6-4CAB-44EC-9246-7048BD9A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1" y="1817677"/>
            <a:ext cx="10276935" cy="49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95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B66EC-6E69-3A55-E46D-70C43478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939" y="99428"/>
            <a:ext cx="7200254" cy="1064662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Page d'accueil </a:t>
            </a:r>
            <a:r>
              <a:rPr lang="fr-CA" sz="2800" dirty="0"/>
              <a:t>permettant d'ajouter des utilisateurs et de leur attribuer des tâches</a:t>
            </a:r>
            <a:endParaRPr lang="fr-CA" dirty="0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D56D9BEB-9B4C-909F-5A88-983BCB1C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9" y="1302795"/>
            <a:ext cx="11585274" cy="54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2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B66EC-6E69-3A55-E46D-70C43478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013" y="257579"/>
            <a:ext cx="7459047" cy="1007153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Page Projets </a:t>
            </a:r>
            <a:r>
              <a:rPr lang="fr-CA" sz="2800" dirty="0"/>
              <a:t>pour gérer les projets </a:t>
            </a:r>
            <a:endParaRPr lang="fr-CA" dirty="0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54945C7A-4C01-6EBE-4CD4-F966C5E3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8" y="1710891"/>
            <a:ext cx="10722633" cy="50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B66EC-6E69-3A55-E46D-70C43478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900" y="372598"/>
            <a:ext cx="6524519" cy="1107795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Profil </a:t>
            </a:r>
            <a:r>
              <a:rPr lang="fr-CA" sz="2800" dirty="0"/>
              <a:t>de l'utilisateur connecté avec un résumé sur ses tâches à </a:t>
            </a:r>
            <a:r>
              <a:rPr lang="fr-CA" sz="2800" dirty="0" err="1"/>
              <a:t>acomplir</a:t>
            </a:r>
            <a:endParaRPr lang="fr-CA" dirty="0" err="1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CAD163F3-6A54-DA60-737A-A0F5207A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1716832"/>
            <a:ext cx="10449463" cy="49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43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B66EC-6E69-3A55-E46D-70C43478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391" y="430107"/>
            <a:ext cx="7099613" cy="1079039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Interface </a:t>
            </a:r>
            <a:r>
              <a:rPr lang="fr-CA" sz="2800" dirty="0"/>
              <a:t>pour téléverser son projet sur la plateforme</a:t>
            </a:r>
            <a:endParaRPr lang="fr-CA" dirty="0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6DAF160C-4879-70B1-0CAB-4B930DD5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45" y="2311498"/>
            <a:ext cx="8911086" cy="43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42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5D6D3-93B0-820C-3080-950642FE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984151"/>
            <a:ext cx="11101135" cy="1464444"/>
          </a:xfrm>
        </p:spPr>
        <p:txBody>
          <a:bodyPr/>
          <a:lstStyle/>
          <a:p>
            <a:pPr algn="ctr"/>
            <a:r>
              <a:rPr lang="fr-CA" dirty="0"/>
              <a:t>Merci de votre attention!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302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4" name="Picture 3" descr="Ampoules blanches avec une ampoule jaune qui se démarque">
            <a:extLst>
              <a:ext uri="{FF2B5EF4-FFF2-40B4-BE49-F238E27FC236}">
                <a16:creationId xmlns:a16="http://schemas.microsoft.com/office/drawing/2014/main" id="{D5CE5EF7-02D8-14E5-B477-AD8861896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8" b="15603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697E9DF-ECF5-4EA6-8E3F-160752B88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8101" y="549274"/>
            <a:ext cx="12268203" cy="6308725"/>
            <a:chOff x="-38101" y="549274"/>
            <a:chExt cx="12268203" cy="630872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CAAB57-774B-4C3C-B2E2-9BA998704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6096001" y="549274"/>
              <a:ext cx="6096599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69F6E5-0E1F-4324-B525-E896EE98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00" y="549274"/>
              <a:ext cx="6096598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AFA65F-5ED6-4A79-9C73-A1DE583C1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-38101" y="1990722"/>
              <a:ext cx="12268200" cy="4867276"/>
              <a:chOff x="3" y="1"/>
              <a:chExt cx="12268200" cy="486727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D04940F-1A28-47CA-BC85-5D0FA9076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F2264D0-1772-4B5C-A1F5-C00059731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26BB5ED-C44B-4E3E-9A5D-18228C01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38104" y="3091890"/>
              <a:ext cx="9515473" cy="3766109"/>
              <a:chOff x="2676525" y="0"/>
              <a:chExt cx="9515473" cy="376610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5A1916-1815-43F3-8E57-A5AD558B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C758D1E-62C7-4EF3-824F-C2542D216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A3AF6C1-825F-437D-BED2-DEF267D0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714629" y="3091890"/>
              <a:ext cx="9515473" cy="3766109"/>
              <a:chOff x="0" y="0"/>
              <a:chExt cx="9515473" cy="376610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E518F14-B231-4186-ADC0-8339580E8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A3C29F-2140-4EC1-B779-7A8D725B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0D5D6D3-93B0-820C-3080-950642FE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4327873"/>
            <a:ext cx="9217026" cy="1210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Compétences</a:t>
            </a:r>
          </a:p>
        </p:txBody>
      </p:sp>
    </p:spTree>
    <p:extLst>
      <p:ext uri="{BB962C8B-B14F-4D97-AF65-F5344CB8AC3E}">
        <p14:creationId xmlns:p14="http://schemas.microsoft.com/office/powerpoint/2010/main" val="26686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899E1A26-68A5-8092-0FA3-4E3795B6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75" y="506802"/>
            <a:ext cx="1732472" cy="1732472"/>
          </a:xfrm>
          <a:prstGeom prst="rect">
            <a:avLst/>
          </a:pr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A218AB03-1C52-924C-1209-2CE7E746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329" y="506802"/>
            <a:ext cx="1732472" cy="1732472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629D6EAD-248E-755A-5501-876DB271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625" y="2690003"/>
            <a:ext cx="1664899" cy="1664900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063AAEE8-CBFF-BCC7-305E-DDC0B0357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387" y="478048"/>
            <a:ext cx="1732473" cy="1789982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E908FEDD-07F1-CFE4-7783-1036273EB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7915" y="722821"/>
            <a:ext cx="1559944" cy="1659867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C76C3E88-561C-6AEB-FB57-D41018A0F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9123" y="2692160"/>
            <a:ext cx="1905000" cy="1905000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0C1E4128-4E06-68E0-2957-AEC5AA22D7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0256" y="2476499"/>
            <a:ext cx="1905000" cy="1905000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677C2AA9-50F0-E0CC-481D-C5A9D1F72A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3802" y="4776878"/>
            <a:ext cx="1905000" cy="1905000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C98CEDC2-BA38-5941-4EC5-AA71DA9671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8064" y="4663296"/>
            <a:ext cx="1617453" cy="2017144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5A0D2ED2-A77D-8805-2C02-2ABD20BAAF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556" y="487751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4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5D6D3-93B0-820C-3080-950642FE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10" y="2524076"/>
            <a:ext cx="11101135" cy="1809500"/>
          </a:xfrm>
        </p:spPr>
        <p:txBody>
          <a:bodyPr/>
          <a:lstStyle/>
          <a:p>
            <a:pPr algn="ctr"/>
            <a:r>
              <a:rPr lang="fr-CA" dirty="0"/>
              <a:t>Expérience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08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B66EC-6E69-3A55-E46D-70C43478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19387"/>
          </a:xfrm>
        </p:spPr>
        <p:txBody>
          <a:bodyPr/>
          <a:lstStyle/>
          <a:p>
            <a:pPr algn="ctr"/>
            <a:r>
              <a:rPr lang="fr-CA" sz="4800" dirty="0"/>
              <a:t>Développeur </a:t>
            </a:r>
            <a:r>
              <a:rPr lang="fr-CA" sz="4800" dirty="0" err="1"/>
              <a:t>FullStack</a:t>
            </a:r>
            <a:r>
              <a:rPr lang="fr-CA" sz="4800" dirty="0"/>
              <a:t> 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CBFB0-29B5-DD0D-A525-1F7C7B59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85" y="1651868"/>
            <a:ext cx="9936570" cy="1378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/>
            <a:r>
              <a:rPr lang="fr-CA" dirty="0"/>
              <a:t>J'ai travaillé pour </a:t>
            </a:r>
            <a:r>
              <a:rPr lang="fr-CA" i="1" dirty="0"/>
              <a:t>IPL Formation IT </a:t>
            </a:r>
            <a:r>
              <a:rPr lang="fr-CA" i="1" dirty="0" err="1"/>
              <a:t>Perfomance</a:t>
            </a:r>
            <a:r>
              <a:rPr lang="fr-CA" i="1" dirty="0"/>
              <a:t> Learning </a:t>
            </a:r>
            <a:r>
              <a:rPr lang="fr-FR" dirty="0"/>
              <a:t> (juillet 2021 – mai 2022)</a:t>
            </a:r>
          </a:p>
          <a:p>
            <a:pPr marL="269875" indent="-269875"/>
            <a:r>
              <a:rPr lang="fr-CA" dirty="0"/>
              <a:t>J'ai principalement participé à la réalisation et à la maintenance de l'application web disponible sur</a:t>
            </a:r>
            <a:r>
              <a:rPr lang="fr-CA" dirty="0">
                <a:ea typeface="+mn-lt"/>
                <a:cs typeface="+mn-lt"/>
              </a:rPr>
              <a:t> le lien  </a:t>
            </a:r>
            <a:r>
              <a:rPr lang="fr-CA" b="1" dirty="0">
                <a:ea typeface="+mn-lt"/>
                <a:cs typeface="+mn-lt"/>
              </a:rPr>
              <a:t>iplformations.mtsgroup.ma</a:t>
            </a:r>
            <a:r>
              <a:rPr lang="fr-CA" dirty="0">
                <a:ea typeface="+mn-lt"/>
                <a:cs typeface="+mn-lt"/>
              </a:rPr>
              <a:t>. </a:t>
            </a:r>
            <a:endParaRPr lang="fr-CA" dirty="0"/>
          </a:p>
          <a:p>
            <a:pPr marL="269875" indent="-269875"/>
            <a:endParaRPr lang="fr-CA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8AE5E205-E46E-BEFA-47C6-8C9EC2F0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033230"/>
            <a:ext cx="6337540" cy="36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8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B66EC-6E69-3A55-E46D-70C43478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fr-CA"/>
              <a:t>Développeur Web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E2640FAE-38D4-AD70-CCC4-6228CC5B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686867"/>
            <a:ext cx="6049714" cy="54749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CBFB0-29B5-DD0D-A525-1F7C7B59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>
              <a:lnSpc>
                <a:spcPct val="115000"/>
              </a:lnSpc>
            </a:pPr>
            <a:r>
              <a:rPr lang="fr-CA" sz="1500"/>
              <a:t>J'ai dirigé une équipe de 3 collaborateurs (moi y compris) pour la réalisation et la conception d'une application web destinée à faciliter la recherche d'établissements supérieurs après le baccalauréat (janvier 2022 – mai 2022)</a:t>
            </a:r>
            <a:endParaRPr lang="fr-FR" sz="1500"/>
          </a:p>
          <a:p>
            <a:pPr marL="269875" indent="-269875">
              <a:lnSpc>
                <a:spcPct val="115000"/>
              </a:lnSpc>
            </a:pPr>
            <a:r>
              <a:rPr lang="fr-CA" sz="1500"/>
              <a:t>Après la livraison du projet , je me suis personnellement occupé de la maintenance globale de l'application disponible via le lien </a:t>
            </a:r>
            <a:r>
              <a:rPr lang="fr-CA" sz="1500" b="1"/>
              <a:t>campusafrique.com</a:t>
            </a:r>
          </a:p>
          <a:p>
            <a:pPr marL="269875" indent="-269875">
              <a:lnSpc>
                <a:spcPct val="115000"/>
              </a:lnSpc>
            </a:pPr>
            <a:endParaRPr lang="fr-CA" sz="1500"/>
          </a:p>
        </p:txBody>
      </p:sp>
    </p:spTree>
    <p:extLst>
      <p:ext uri="{BB962C8B-B14F-4D97-AF65-F5344CB8AC3E}">
        <p14:creationId xmlns:p14="http://schemas.microsoft.com/office/powerpoint/2010/main" val="340132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B66EC-6E69-3A55-E46D-70C43478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09" y="540001"/>
            <a:ext cx="11103834" cy="1191274"/>
          </a:xfrm>
        </p:spPr>
        <p:txBody>
          <a:bodyPr anchor="t">
            <a:normAutofit/>
          </a:bodyPr>
          <a:lstStyle/>
          <a:p>
            <a:pPr algn="ctr"/>
            <a:r>
              <a:rPr lang="fr-CA" dirty="0"/>
              <a:t>Développeur Logiciel</a:t>
            </a:r>
            <a:r>
              <a:rPr lang="fr-CA" sz="4000" dirty="0"/>
              <a:t>(</a:t>
            </a:r>
            <a:r>
              <a:rPr lang="fr-CA" sz="4000" i="1" dirty="0"/>
              <a:t>Stage</a:t>
            </a:r>
            <a:r>
              <a:rPr lang="fr-CA" sz="4000" dirty="0"/>
              <a:t>)</a:t>
            </a:r>
            <a:endParaRPr lang="fr-FR" sz="4000" dirty="0"/>
          </a:p>
        </p:txBody>
      </p:sp>
      <p:graphicFrame>
        <p:nvGraphicFramePr>
          <p:cNvPr id="52" name="Espace réservé du contenu 2">
            <a:extLst>
              <a:ext uri="{FF2B5EF4-FFF2-40B4-BE49-F238E27FC236}">
                <a16:creationId xmlns:a16="http://schemas.microsoft.com/office/drawing/2014/main" id="{D7EA06E9-7EB3-5DC2-72B0-103F54863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965949"/>
              </p:ext>
            </p:extLst>
          </p:nvPr>
        </p:nvGraphicFramePr>
        <p:xfrm>
          <a:off x="523576" y="2253921"/>
          <a:ext cx="11101388" cy="406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297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9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31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2018D2DA-B3B3-46C7-89FE-77C1647B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B66EC-6E69-3A55-E46D-70C43478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fr-CA" dirty="0"/>
              <a:t>Développeur Mobile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CBFB0-29B5-DD0D-A525-1F7C7B59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535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>
              <a:lnSpc>
                <a:spcPct val="115000"/>
              </a:lnSpc>
            </a:pPr>
            <a:r>
              <a:rPr lang="fr-CA" sz="1500" dirty="0"/>
              <a:t>Je me suis occupé de faire la mise à jour de l'application mobile </a:t>
            </a:r>
            <a:r>
              <a:rPr lang="fr-CA" sz="1500" b="1" dirty="0" err="1"/>
              <a:t>Whabo</a:t>
            </a:r>
            <a:r>
              <a:rPr lang="fr-CA" sz="1500" b="1" dirty="0"/>
              <a:t> Food </a:t>
            </a:r>
            <a:r>
              <a:rPr lang="fr-CA" sz="1500" dirty="0"/>
              <a:t>au compte de </a:t>
            </a:r>
            <a:r>
              <a:rPr lang="fr-CA" sz="1500" i="1" dirty="0" err="1"/>
              <a:t>Whabo</a:t>
            </a:r>
            <a:r>
              <a:rPr lang="fr-CA" sz="1500" i="1" dirty="0"/>
              <a:t> Food Maroc </a:t>
            </a:r>
            <a:r>
              <a:rPr lang="fr-CA" sz="1500" dirty="0"/>
              <a:t>(Août 2022- Septembre 2022).</a:t>
            </a:r>
          </a:p>
          <a:p>
            <a:pPr marL="269875" indent="-269875">
              <a:lnSpc>
                <a:spcPct val="115000"/>
              </a:lnSpc>
            </a:pPr>
            <a:r>
              <a:rPr lang="fr-CA" sz="1500" dirty="0"/>
              <a:t>Ajout de la fonctionnalité de suppression du compte utilisateur.</a:t>
            </a:r>
            <a:endParaRPr lang="fr-CA" sz="1500" b="1" dirty="0"/>
          </a:p>
          <a:p>
            <a:pPr marL="269875" indent="-269875">
              <a:lnSpc>
                <a:spcPct val="115000"/>
              </a:lnSpc>
            </a:pPr>
            <a:r>
              <a:rPr lang="fr-CA" sz="1500" dirty="0"/>
              <a:t>Maintenance de l'application et correction de bugs.</a:t>
            </a:r>
            <a:endParaRPr lang="fr-CA" sz="1500"/>
          </a:p>
          <a:p>
            <a:pPr marL="269875" indent="-269875">
              <a:lnSpc>
                <a:spcPct val="115000"/>
              </a:lnSpc>
            </a:pPr>
            <a:endParaRPr lang="fr-CA" sz="1500"/>
          </a:p>
          <a:p>
            <a:pPr marL="269875" indent="-269875">
              <a:lnSpc>
                <a:spcPct val="115000"/>
              </a:lnSpc>
            </a:pPr>
            <a:endParaRPr lang="fr-CA" sz="1500"/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B0C0C465-C8D8-4F61-B87A-979FFCDAFC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4137" y="2411773"/>
            <a:ext cx="1920729" cy="4227632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C29047F5-4C2E-B55C-3F1E-FECA7F1133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041" y="2411773"/>
            <a:ext cx="1913053" cy="4155745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458F4CF3-E74C-8802-0022-2B319C8B9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918" y="2411772"/>
            <a:ext cx="1961282" cy="42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7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9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DE59CF68-BABE-4C2C-8CF4-65074F93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1D28A9-431E-4E55-ADE3-161D757A2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CEE02A-6F09-45F4-B9A5-7C18CC77D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E8156EC-CE46-48E4-9D85-95D9D8BEB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B9DDD85-3F41-4B1D-9372-0773066B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1131344-09B5-4648-B3ED-C0DCDA592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83500BA-71FE-4DAF-BE27-C182514DC0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35">
                <a:extLst>
                  <a:ext uri="{FF2B5EF4-FFF2-40B4-BE49-F238E27FC236}">
                    <a16:creationId xmlns:a16="http://schemas.microsoft.com/office/drawing/2014/main" id="{EB5220F2-0C35-4C88-8E51-ECBD8A66D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7B188C7-435E-43E1-92A9-8C3870670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B3992E9-AE5B-4001-81F2-F0257DA37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A9B8F0F-31BC-431F-A85C-5BAA30B9F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5E54EA-3C4C-4DAB-9DD7-8ADFC0CC1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37">
            <a:extLst>
              <a:ext uri="{FF2B5EF4-FFF2-40B4-BE49-F238E27FC236}">
                <a16:creationId xmlns:a16="http://schemas.microsoft.com/office/drawing/2014/main" id="{BBE9D418-D5B0-47F9-88F0-342F7E9E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56975" y="0"/>
            <a:ext cx="5655263" cy="4366126"/>
            <a:chOff x="3356975" y="0"/>
            <a:chExt cx="5655263" cy="436612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A4AD92B-6DC1-4915-8A6F-605636346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2238" y="4612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0E4588A-7467-4351-8A34-312A1D4E8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56975" y="0"/>
              <a:ext cx="4320000" cy="432000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5">
            <a:extLst>
              <a:ext uri="{FF2B5EF4-FFF2-40B4-BE49-F238E27FC236}">
                <a16:creationId xmlns:a16="http://schemas.microsoft.com/office/drawing/2014/main" id="{764C0BBF-7390-8E22-393E-DD6E6427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7" r="20175" b="2"/>
          <a:stretch/>
        </p:blipFill>
        <p:spPr>
          <a:xfrm>
            <a:off x="197887" y="309396"/>
            <a:ext cx="5844000" cy="5815245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508000"/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0D24FCD-9833-481C-96FB-849603CC5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887"/>
            <a:ext cx="12192000" cy="4434114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100000">
                <a:schemeClr val="bg2">
                  <a:alpha val="80000"/>
                </a:schemeClr>
              </a:gs>
              <a:gs pos="7000">
                <a:schemeClr val="bg2">
                  <a:alpha val="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D5D6D3-93B0-820C-3080-950642FE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845" y="2187300"/>
            <a:ext cx="9217026" cy="17694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Projet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Personnel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6C7CDD-9585-7D96-8013-7979CFC5CC0D}"/>
              </a:ext>
            </a:extLst>
          </p:cNvPr>
          <p:cNvSpPr txBox="1"/>
          <p:nvPr/>
        </p:nvSpPr>
        <p:spPr>
          <a:xfrm>
            <a:off x="6183202" y="3957523"/>
            <a:ext cx="4191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/>
              <a:t>Application facilitant la gestion de projets en équipe tout en spécifiant l'état d'avancement de chaque membre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6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low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4"/>
      </a:lt2>
      <a:accent1>
        <a:srgbClr val="DC34AD"/>
      </a:accent1>
      <a:accent2>
        <a:srgbClr val="CA2255"/>
      </a:accent2>
      <a:accent3>
        <a:srgbClr val="DC4734"/>
      </a:accent3>
      <a:accent4>
        <a:srgbClr val="CA7B22"/>
      </a:accent4>
      <a:accent5>
        <a:srgbClr val="AFA829"/>
      </a:accent5>
      <a:accent6>
        <a:srgbClr val="7EB41E"/>
      </a:accent6>
      <a:hlink>
        <a:srgbClr val="31944D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GlowVTI</vt:lpstr>
      <vt:lpstr>Job Dating</vt:lpstr>
      <vt:lpstr>Compétences</vt:lpstr>
      <vt:lpstr>Présentation PowerPoint</vt:lpstr>
      <vt:lpstr>Expérience</vt:lpstr>
      <vt:lpstr>Développeur FullStack </vt:lpstr>
      <vt:lpstr>Développeur Web</vt:lpstr>
      <vt:lpstr>Développeur Logiciel(Stage)</vt:lpstr>
      <vt:lpstr>Développeur Mobile</vt:lpstr>
      <vt:lpstr>Projet  Personnel</vt:lpstr>
      <vt:lpstr>Le Tableau de bord qui résume l'activité principale de l'application</vt:lpstr>
      <vt:lpstr>Page d'accueil permettant d'ajouter des utilisateurs et de leur attribuer des tâches</vt:lpstr>
      <vt:lpstr>Page Projets pour gérer les projets </vt:lpstr>
      <vt:lpstr>Profil de l'utilisateur connecté avec un résumé sur ses tâches à acomplir</vt:lpstr>
      <vt:lpstr>Interface pour téléverser son projet sur la plateforme</vt:lpstr>
      <vt:lpstr>Merci de votre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503</cp:revision>
  <dcterms:created xsi:type="dcterms:W3CDTF">2023-01-30T14:36:55Z</dcterms:created>
  <dcterms:modified xsi:type="dcterms:W3CDTF">2023-01-31T11:38:56Z</dcterms:modified>
</cp:coreProperties>
</file>